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71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73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75.xml" ContentType="application/vnd.openxmlformats-officedocument.presentationml.notesSlide+xml"/>
  <Override PartName="/ppt/notesSlides/notesSlide176.xml" ContentType="application/vnd.openxmlformats-officedocument.presentationml.notesSlide+xml"/>
  <Override PartName="/ppt/notesSlides/notesSlide1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435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4" r:id="rId99"/>
    <p:sldId id="355" r:id="rId100"/>
    <p:sldId id="356" r:id="rId101"/>
    <p:sldId id="357" r:id="rId102"/>
    <p:sldId id="359" r:id="rId103"/>
    <p:sldId id="360" r:id="rId104"/>
    <p:sldId id="361" r:id="rId105"/>
    <p:sldId id="362" r:id="rId106"/>
    <p:sldId id="363" r:id="rId107"/>
    <p:sldId id="364" r:id="rId108"/>
    <p:sldId id="365" r:id="rId109"/>
    <p:sldId id="366" r:id="rId110"/>
    <p:sldId id="367" r:id="rId111"/>
    <p:sldId id="368" r:id="rId112"/>
    <p:sldId id="369" r:id="rId113"/>
    <p:sldId id="370" r:id="rId114"/>
    <p:sldId id="371" r:id="rId115"/>
    <p:sldId id="372" r:id="rId116"/>
    <p:sldId id="373" r:id="rId117"/>
    <p:sldId id="374" r:id="rId118"/>
    <p:sldId id="375" r:id="rId119"/>
    <p:sldId id="376" r:id="rId120"/>
    <p:sldId id="377" r:id="rId121"/>
    <p:sldId id="378" r:id="rId122"/>
    <p:sldId id="379" r:id="rId123"/>
    <p:sldId id="380" r:id="rId124"/>
    <p:sldId id="381" r:id="rId125"/>
    <p:sldId id="382" r:id="rId126"/>
    <p:sldId id="383" r:id="rId127"/>
    <p:sldId id="384" r:id="rId128"/>
    <p:sldId id="385" r:id="rId129"/>
    <p:sldId id="386" r:id="rId130"/>
    <p:sldId id="387" r:id="rId131"/>
    <p:sldId id="388" r:id="rId132"/>
    <p:sldId id="389" r:id="rId133"/>
    <p:sldId id="390" r:id="rId134"/>
    <p:sldId id="391" r:id="rId135"/>
    <p:sldId id="392" r:id="rId136"/>
    <p:sldId id="393" r:id="rId137"/>
    <p:sldId id="394" r:id="rId138"/>
    <p:sldId id="395" r:id="rId139"/>
    <p:sldId id="396" r:id="rId140"/>
    <p:sldId id="397" r:id="rId141"/>
    <p:sldId id="398" r:id="rId142"/>
    <p:sldId id="399" r:id="rId143"/>
    <p:sldId id="400" r:id="rId144"/>
    <p:sldId id="401" r:id="rId145"/>
    <p:sldId id="402" r:id="rId146"/>
    <p:sldId id="403" r:id="rId147"/>
    <p:sldId id="404" r:id="rId148"/>
    <p:sldId id="405" r:id="rId149"/>
    <p:sldId id="406" r:id="rId150"/>
    <p:sldId id="407" r:id="rId151"/>
    <p:sldId id="408" r:id="rId152"/>
    <p:sldId id="409" r:id="rId153"/>
    <p:sldId id="410" r:id="rId154"/>
    <p:sldId id="411" r:id="rId155"/>
    <p:sldId id="412" r:id="rId156"/>
    <p:sldId id="413" r:id="rId157"/>
    <p:sldId id="414" r:id="rId158"/>
    <p:sldId id="415" r:id="rId159"/>
    <p:sldId id="416" r:id="rId160"/>
    <p:sldId id="417" r:id="rId161"/>
    <p:sldId id="418" r:id="rId162"/>
    <p:sldId id="419" r:id="rId163"/>
    <p:sldId id="420" r:id="rId164"/>
    <p:sldId id="421" r:id="rId165"/>
    <p:sldId id="422" r:id="rId166"/>
    <p:sldId id="423" r:id="rId167"/>
    <p:sldId id="424" r:id="rId168"/>
    <p:sldId id="425" r:id="rId169"/>
    <p:sldId id="426" r:id="rId170"/>
    <p:sldId id="427" r:id="rId171"/>
    <p:sldId id="428" r:id="rId172"/>
    <p:sldId id="429" r:id="rId173"/>
    <p:sldId id="430" r:id="rId174"/>
    <p:sldId id="431" r:id="rId175"/>
    <p:sldId id="432" r:id="rId176"/>
    <p:sldId id="433" r:id="rId177"/>
    <p:sldId id="434" r:id="rId17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57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viewProps" Target="view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theme" Target="theme/theme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notesMaster" Target="notesMasters/notes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presProps" Target="presProp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66099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3981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2419304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321220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0167642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0836375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0231732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7624490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350571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3361314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7607874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8859707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04780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6514162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6835129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0102596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157763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9866403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8095966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426589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9607181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1875162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3620225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4050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3428560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1636289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4633017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729285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919409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0695002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8585385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2868473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4406991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6091895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8889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6683621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9990466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138711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860310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4803175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7473219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6671359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9186017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1514570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228399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87685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4557569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3954780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4743444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0599858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8440845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4772130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7180977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660523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4415097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436449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2961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104694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0955574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175052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1212066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9677075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8622342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6680501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1413485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2680860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3092757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0957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7537168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0106070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3304503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6033688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7449783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2812577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1371131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2468120"/>
      </p:ext>
    </p:extLst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4557575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8743185"/>
      </p:ext>
    </p:extLst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73825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3682699"/>
      </p:ext>
    </p:extLst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175926"/>
      </p:ext>
    </p:extLst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499497"/>
      </p:ext>
    </p:extLst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061142"/>
      </p:ext>
    </p:extLst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9600370"/>
      </p:ext>
    </p:extLst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9165621"/>
      </p:ext>
    </p:extLst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6700483"/>
      </p:ext>
    </p:extLst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1579181"/>
      </p:ext>
    </p:extLst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29262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71206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8605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3506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55669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81755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58197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24005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86670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11212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12752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29161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89756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2034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23201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18962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42844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97641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22199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24176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09290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365680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13166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3918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6658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791220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349140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917950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439546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884128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557323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40517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173072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550395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03148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5054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23184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548339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542607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679561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887183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157274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685281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802173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566381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275323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1122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048393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307933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551567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048904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489191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464908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874670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972953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5657623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077181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1308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4946710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0809237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1539513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349573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9079829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0612953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904396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35073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641818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2799682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8312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6173313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3500054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0554492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2918992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3877319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340205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0809090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243384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1724376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8322195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8574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2660721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315687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1163302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3776447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5538579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6489348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9962801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2129254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2451482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8587388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6501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788023" y="1124744"/>
            <a:ext cx="3672407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119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323528" y="2564904"/>
            <a:ext cx="8640960" cy="9361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41A7BF"/>
              </a:buClr>
              <a:buSzPct val="25000"/>
            </a:pPr>
            <a:r>
              <a:rPr lang="ru-RU" sz="4800" b="1" i="1" dirty="0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4800" b="1" i="1" dirty="0" err="1">
                <a:solidFill>
                  <a:srgbClr val="C00000"/>
                </a:solidFill>
                <a:latin typeface="Georgia"/>
                <a:ea typeface="Georgia"/>
                <a:cs typeface="Georgia"/>
                <a:sym typeface="Georgia"/>
              </a:rPr>
              <a:t>самопізнання</a:t>
            </a:r>
            <a:endParaRPr lang="ru-RU" sz="4800" b="1" i="1" u="none" strike="noStrike" cap="none" dirty="0">
              <a:solidFill>
                <a:srgbClr val="C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" name="Shape 90"/>
          <p:cNvSpPr txBox="1"/>
          <p:nvPr/>
        </p:nvSpPr>
        <p:spPr>
          <a:xfrm>
            <a:off x="611560" y="3573016"/>
            <a:ext cx="7992888" cy="26169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41A7BF"/>
              </a:buClr>
              <a:buSzPct val="25000"/>
            </a:pP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Цей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псалом є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дуже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особистим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b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ви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знаєте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про себе? Люби Господа, Бога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свого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усім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серцем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всією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душею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своєю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всім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сумлінням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всім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розумом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, і з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цілої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сили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своєї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! 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таке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ваше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серце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таке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ваша душа?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таке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ваше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сумління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таке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ваш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розум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таке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ваша сила?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ви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Підставте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своє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ім’я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на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місце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пропусків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зрозумійте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, ким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ви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 є </a:t>
            </a:r>
            <a:r>
              <a:rPr lang="ru-RU" sz="2000" b="1" i="1" dirty="0" err="1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насправді</a:t>
            </a:r>
            <a:r>
              <a:rPr lang="ru-RU" sz="2000" b="1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1052736"/>
            <a:ext cx="9073008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додержить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молодий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ЧОЛОВІК 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чистоті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свою стежку?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держатиметься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80112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96552" y="659228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698967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83833" y="1110022"/>
            <a:ext cx="9036496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_____________, став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розумніший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учителів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розмова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r>
              <a:rPr lang="uk-UA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72616" y="60596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22038582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508" y="1229208"/>
            <a:ext cx="9000492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Став я, 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мудріший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старших,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40317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26541775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752" y="1700808"/>
            <a:ext cx="9036496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кожної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злої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повстримую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ноги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-3330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36612" y="65499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72796062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340768"/>
            <a:ext cx="9180512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___________,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ухиляюся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навчаєш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19843" y="69269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64611390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108520" y="1412776"/>
            <a:ext cx="9252520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Яке то солодке слово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піднебіння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солодше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воно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устам!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42902" y="67164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90117746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060848"/>
            <a:ext cx="9144000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Біблії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мудріший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стаю, тому то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ненавиджу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всяку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неправди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7647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99606336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508" y="1556792"/>
            <a:ext cx="9000492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ноги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світильник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світло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стежки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28600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53974155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36512" y="1556792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____________, 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присяг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благовістити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того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дотримаю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буду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присудів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60596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66408124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340768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Перемучений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____________, аж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занадто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за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оживи мене, Господи,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Агнче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Божий!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66276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93766290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1851" y="1772816"/>
            <a:ext cx="9144000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Хай же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будуть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приємні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Тобі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жертви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уст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славний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святих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50799" y="67164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76288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980728"/>
            <a:ext cx="8280919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Цілим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шукаю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Тебе, не дай же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заблудитися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вказівок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252536" y="566675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5089131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844824"/>
            <a:ext cx="9036496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небезпеці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душа моя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завжди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але я, ___________, Великого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доручення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забув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109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72870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63644561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508" y="1364614"/>
            <a:ext cx="8856984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Безбожні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поставили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пастку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мене, та я, ___________,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зблудив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повчань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-568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72870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67732623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136896"/>
            <a:ext cx="799288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навіки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вспадкував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вони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радість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28600" y="62372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36986899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2204864"/>
            <a:ext cx="8964488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нахилив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чинити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робити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учнями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христити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повік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кінця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64604" y="67164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Світло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08955657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1340768"/>
            <a:ext cx="8568952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Сумнівне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ненавиджу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___________, 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чітке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об’явлення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покохав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37603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6136041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152030"/>
            <a:ext cx="8928992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охорона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щит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чекаю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8008" y="65365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6061244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2204864"/>
            <a:ext cx="9108504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Відступіться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ЧОЛОВІКИ-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злочинці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я, 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організую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нову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церкву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буду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заповідей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Бога!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51784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2970994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20788"/>
            <a:ext cx="7992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підіпри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і я, 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житиму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надії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завдай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сорому!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044624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1553940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520788"/>
            <a:ext cx="9144000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Підкріпи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спасуся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я, _________, буду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дивитися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завжди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постанови!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36612" y="58468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7270527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520788"/>
            <a:ext cx="7992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погорджуєш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усіма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відступає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хитрощі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неправда.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84567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340768"/>
            <a:ext cx="8856983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______, 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заховав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грішити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Тебе.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08104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</a:t>
            </a:r>
            <a:r>
              <a:rPr lang="ru-RU" sz="320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617800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15735839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1448780"/>
            <a:ext cx="8604448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безбожних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землі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відкидаєш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як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жужель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тому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покохав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2095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119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4899689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229208"/>
            <a:ext cx="799288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страху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тіло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тремтить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й я, _____________, боюсь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32670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Безпека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354864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1244724"/>
            <a:ext cx="860444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Я, _____________, право та правду чиню,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віддав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переслідникам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2095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015529" y="61804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98542689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8876" y="1412776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Поручи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добре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діло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раба, молодого баптиста,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гордуни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гнобили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2007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32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65365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Georgia" panose="02040502050405020303" pitchFamily="18" charset="0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Georgia" panose="02040502050405020303" pitchFamily="18" charset="0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Georgia" panose="02040502050405020303" pitchFamily="18" charset="0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17767374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556792"/>
            <a:ext cx="7992888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Гаснуть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очі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за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20072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7647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7942009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484784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Учини ж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Своєму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рабові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бажань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207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16632" y="65968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034807140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982" y="2060848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________, —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молодий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баптист і раб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зроби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мудрим, і я, 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євангелізаційні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буду знати!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-993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16632" y="51521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12556569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727582"/>
            <a:ext cx="9180512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Господа Спасителя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Месії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час,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діяти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: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Закона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уневажнили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ЧОЛОВІКИ.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-568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16632" y="60892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793006643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1175364"/>
            <a:ext cx="7992888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Тому я, __________, люблю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повеління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більш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золота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щирого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золота.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88640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58691413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268760"/>
            <a:ext cx="9144000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Тому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уважаю за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слушні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кожну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неправди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ненавиджу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01347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967814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340768"/>
            <a:ext cx="9036496" cy="33531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Благословен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єси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могутній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Духу Божий,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____________, постанов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64088" y="10792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24544" y="55090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6942155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673424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Чудові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душ, тому то душа моя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держиться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2007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129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80728" y="404664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44040394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15008" y="917976"/>
            <a:ext cx="8928992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Вхід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 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світло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дає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недосвідчених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мудрими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робить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764704" y="299188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54677756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1787611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___________, уста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розкриваю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повітря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ковтаю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чую жадобу до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повчань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29829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836712" y="476672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55470446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21702" y="1556792"/>
            <a:ext cx="9144000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Обернися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 мене та будь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милостивий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___________, Як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чиниш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кохає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імення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-18868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836712" y="404664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04914137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1376772"/>
            <a:ext cx="7992888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зміцни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кроки, і не дай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панувати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надо мною, 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ніякому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прогріхові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764704" y="328493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5841044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091276"/>
            <a:ext cx="9108504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людського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утиску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визволь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і нехай я, 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80728" y="476672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28993429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955177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Хай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засяє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лице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раба,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___________, 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уставів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836712" y="337371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363546430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1412776"/>
            <a:ext cx="8568952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Пливуть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водні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потоки з очей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Закону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додержують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ЧОЛОВІКИ…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307302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Бажання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br>
              <a:rPr lang="en-US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06688694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373565"/>
            <a:ext cx="7992888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праведний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безкінечний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прямі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присуди,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341774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25564897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23779" y="1235292"/>
            <a:ext cx="9000492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наказав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щиру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правду!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836712" y="307302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81266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268760"/>
            <a:ext cx="8712967" cy="2522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Устами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розповідаю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присуди уст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08104" y="9904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13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24544" y="537349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8652213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36512" y="894167"/>
            <a:ext cx="9180512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1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1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Нищить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__________, моя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ревність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вороги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позабували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-1318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80728" y="294116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61076428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899592" y="908720"/>
            <a:ext cx="7992888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Вельми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очищене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любить.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836712" y="227180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878690228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340768"/>
            <a:ext cx="7992888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малий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погорджений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забуваю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-1318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80728" y="329867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582439853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827584" y="908720"/>
            <a:ext cx="799288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Правда Твоя правда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вічна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— то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істина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-1318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80728" y="294116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044299775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1052736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Недоля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утиск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обгорнули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але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розкіш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143</a:t>
            </a:r>
            <a:endParaRPr lang="ru-RU" sz="320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301860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519482684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124744"/>
            <a:ext cx="7992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Правда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вічна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подай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й буду я, 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жити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404664"/>
            <a:ext cx="8424936" cy="8640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50643511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2204864"/>
            <a:ext cx="9145016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Цілим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____, кличу: почуй мене,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вірний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істинний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я буду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уставів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душ!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798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260648" y="51267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7758489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772816"/>
            <a:ext cx="799288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Світанок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випередив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вже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кличу,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чекаю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04664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2184504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484784"/>
            <a:ext cx="7992888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кличу до Тебе, спаси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і я буду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правил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29829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260648" y="59042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5507270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445327"/>
            <a:ext cx="7992888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очі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сторожі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нічні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випереджують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слово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розмовляти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207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148</a:t>
            </a:r>
            <a:endParaRPr lang="ru-RU" sz="320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04664" y="47667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72845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9" y="1412776"/>
            <a:ext cx="828091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 дороги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радію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маєтком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великим.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220072" y="-1456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107504" y="65415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31002012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204864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Почуй же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голос з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 Господи,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Пастирю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величний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оживи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________, з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608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149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88640" y="62092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0079790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1175604"/>
            <a:ext cx="9144000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Наближаться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ЧОЛОВІКИ,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чином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ганебним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ганяють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далекі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88640" y="54892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6418790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772816"/>
            <a:ext cx="7992888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близький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милостивий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добросердний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справедливість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207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04664" y="54004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23752946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052736"/>
            <a:ext cx="7992888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Віддавна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______, знаю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навіки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заклав!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2095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332656" y="63555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0322312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0711" y="1163284"/>
            <a:ext cx="9144000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Подивись на недолю мою та мене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порятуй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забуваю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24944555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775172"/>
            <a:ext cx="8496944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Вступися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справу мою й мене, 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визволи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оживи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2095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548680" y="63555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54463087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628800"/>
            <a:ext cx="7992888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безбожних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далеке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вони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шукають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постанов.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9466357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204864"/>
            <a:ext cx="9144000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Велике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 Господи,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провіднику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душі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оживи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________, з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32609793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132856"/>
            <a:ext cx="9144000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Багато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переслідників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ворогів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але я, _______________,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Великого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доручення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відхиляюсь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7241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332656" y="62068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9844458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250159"/>
            <a:ext cx="8928992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Бачив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зрадників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бридився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ними,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держать вони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2095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548680" y="63555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05406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412776"/>
            <a:ext cx="914400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розмовлятиму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на стежки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дивитись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252536" y="505823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29841844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420888"/>
            <a:ext cx="9144000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Подивися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: люблю я, 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за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оживи мене,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незмінний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207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159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642171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45415530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628800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Правда —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підвалина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 присуди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навіки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47667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Благання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6791076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18256" y="1628800"/>
            <a:ext cx="9180512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Безневинно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вельможні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ЧОЛОВІКИ мене, 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переслідують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боїться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20951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576571" y="63555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920317259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253700"/>
            <a:ext cx="7992888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Радію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_________,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ніби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здобич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велику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знайшов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540568" y="702835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469300204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20" y="1302228"/>
            <a:ext cx="835292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______________, неправду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ненавиджу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бриджуся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нею,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покохав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 Закона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12576" y="72870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201872181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412776"/>
            <a:ext cx="9144000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Сім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раз денно я, _______________, славлю Тебе через присуди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-568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12576" y="650809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947393287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2204864"/>
            <a:ext cx="8964488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Мир великий для тих,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кохає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Слово, 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мають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вони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спотикання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84584" y="66276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554277309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556792"/>
            <a:ext cx="7992888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надіюся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провіднику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душ, 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настанови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виконую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65365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271499602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556792"/>
            <a:ext cx="9180512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Душа моя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держить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щодо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духовних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жнив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серед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ЧОЛОВІКІВ, і я, _________, сильно люблю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84584" y="673243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196180663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204864"/>
            <a:ext cx="9144000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Я, 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вказівок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щодо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організації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нової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церкви,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перед Тобою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дороги!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84584" y="70181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627661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9" y="1772816"/>
            <a:ext cx="828091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радіти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повеліннями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слова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 забуду!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24544" y="73123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Послух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88590467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2682" y="1844824"/>
            <a:ext cx="9144000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Благання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хай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наблизиться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перед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лице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всевідаючий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мудрий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за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подай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-1456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47667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6372241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7893" y="1484784"/>
            <a:ext cx="9151893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Нехай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прийде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молитва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моя перед лице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за словом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визволь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207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626677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85405839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1163284"/>
            <a:ext cx="9073008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Нехай уста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вимовляють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хвалу,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уставів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навчаєш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548680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37971439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69776" y="1556792"/>
            <a:ext cx="860444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 Хай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язик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звіщатиме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справедливість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61460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87960110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010563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 Нехай буде рука Твоя 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поміч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вибрав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поради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47667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9234353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628800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прагну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Відкупителю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 Закон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розкіш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61484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59444634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11063" y="1700808"/>
            <a:ext cx="8928992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Хай душа моя буде жива,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хай славить Тебе, 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нехай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допоможе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___________!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76672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12054088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340768"/>
            <a:ext cx="9144000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дорогий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Тобі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баптист,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блукаю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немов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овечка загублена,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пошукай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же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раба,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заповідей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записаних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Слові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!…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-1456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76</a:t>
            </a:r>
            <a:endParaRPr lang="ru-RU" sz="320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65548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допомогу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16936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700808"/>
            <a:ext cx="9144000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рабові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— молодому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організатору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баптистської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церкви —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пощасти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_____________, жив, і я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благовісті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6937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uk-UA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69269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6158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47566" y="1590260"/>
            <a:ext cx="7992888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Відкрий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очі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хай чуда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Біблії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побачу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uk-UA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510140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90089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772816"/>
            <a:ext cx="9144000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Блаженні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непорочні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дорозі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молоді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баптисти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ходять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установами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Господа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їхнього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Бога!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220072" y="168095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119:1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08520" y="472675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616293"/>
            <a:ext cx="9036496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землі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приходько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вказівок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 ховай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мене!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r>
              <a:rPr lang="uk-UA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73123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43680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49542" y="1340768"/>
            <a:ext cx="8244916" cy="2649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Омліває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душа моя з туги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законами кожного часу…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20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252536" y="546144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62095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927990"/>
            <a:ext cx="7992888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Насварив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проклятих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отих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гордунів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вхиляються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заповідей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81288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21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620688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56004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764704"/>
            <a:ext cx="7992888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Відверни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зневагу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сором,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780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22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24544" y="69293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91608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508" y="1576187"/>
            <a:ext cx="8856984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Теж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вельможі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міські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сидять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на мене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змовляються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я, 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раб, про постанови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розмовляю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6937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23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572753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50519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19573" y="1484784"/>
            <a:ext cx="7992888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— то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потіха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моя, то для мене, ______________,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дорадники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8864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24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609021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Щастя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21049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1088740"/>
            <a:ext cx="7992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Душа моя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гнеться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 пороху, за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оживи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____________!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25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5" name="Shape 97"/>
          <p:cNvSpPr txBox="1"/>
          <p:nvPr/>
        </p:nvSpPr>
        <p:spPr>
          <a:xfrm>
            <a:off x="-1836712" y="548680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8398805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19573" y="1988840"/>
            <a:ext cx="7992888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дороги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_______________, казав, 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почув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постанов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26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5" name="Shape 97"/>
          <p:cNvSpPr txBox="1"/>
          <p:nvPr/>
        </p:nvSpPr>
        <p:spPr>
          <a:xfrm>
            <a:off x="-1764704" y="423934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4515884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412776"/>
            <a:ext cx="914400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розуміти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 Святому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Письмі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про чуда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звіщатиму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27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5" name="Shape 97"/>
          <p:cNvSpPr txBox="1"/>
          <p:nvPr/>
        </p:nvSpPr>
        <p:spPr>
          <a:xfrm>
            <a:off x="-1764704" y="387930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923390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827584" y="958318"/>
            <a:ext cx="7992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Розпливає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смутку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душа моя, постав мене, 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згідно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4" name="Shape 97"/>
          <p:cNvSpPr txBox="1"/>
          <p:nvPr/>
        </p:nvSpPr>
        <p:spPr>
          <a:xfrm>
            <a:off x="-1836712" y="423934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624499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617800"/>
            <a:ext cx="9144000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Блаженні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молоді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баптисти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держить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шукає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652120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252536" y="516299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20206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432286"/>
            <a:ext cx="799288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неправди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відсунь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дай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_____________, з ласки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правила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4" name="Shape 97"/>
          <p:cNvSpPr txBox="1"/>
          <p:nvPr/>
        </p:nvSpPr>
        <p:spPr>
          <a:xfrm>
            <a:off x="-1836712" y="352166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293230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912147"/>
            <a:ext cx="7992888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вибрав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путь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закони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біля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себе поставив.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4" name="Shape 97"/>
          <p:cNvSpPr txBox="1"/>
          <p:nvPr/>
        </p:nvSpPr>
        <p:spPr>
          <a:xfrm>
            <a:off x="-1836712" y="476672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5654279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124744"/>
            <a:ext cx="8856984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приєднався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милостивий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довготерпеливий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посором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же мене!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9736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4" name="Shape 97"/>
          <p:cNvSpPr txBox="1"/>
          <p:nvPr/>
        </p:nvSpPr>
        <p:spPr>
          <a:xfrm>
            <a:off x="-1836712" y="413782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8494214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1628800"/>
            <a:ext cx="8784976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Буду я, 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бігти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шляхом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вимог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пошириш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розуміння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євангелізаційних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думок.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9736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4" name="Shape 97"/>
          <p:cNvSpPr txBox="1"/>
          <p:nvPr/>
        </p:nvSpPr>
        <p:spPr>
          <a:xfrm>
            <a:off x="-1836712" y="422659"/>
            <a:ext cx="8496944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Рішучість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коритися</a:t>
            </a:r>
            <a:b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</a:b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1771721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980728"/>
            <a:ext cx="9036496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Путь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приписів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покажи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Творче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всього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я, ______________,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кінця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9736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84584" y="536509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590191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26843" y="1019268"/>
            <a:ext cx="8928992" cy="4248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зрозуміти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нехай я, 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всім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триматись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9736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28600" y="404664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333935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19573" y="1196752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Провадь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стежкою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вимог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знайшов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уподобу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29829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84584" y="355126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962626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315437"/>
            <a:ext cx="7992888" cy="25202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прихили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 не 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користи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492625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094700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908720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Відверни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очі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марноти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бачили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дорозі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оживи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6592" y="423934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340120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54260" y="932541"/>
            <a:ext cx="9252520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Для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раба 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благовістя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сповни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страх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воно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серед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молодих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баптистів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прагнуть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4479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188640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7940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61748" y="423934"/>
            <a:ext cx="8280919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кривди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робить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ходить путями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нашого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Господа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Ісуса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252536" y="509887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140660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476672"/>
            <a:ext cx="7992888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Відверни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зневагу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боюся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добрі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закони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29829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364004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186097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263469"/>
            <a:ext cx="7992888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Ось я, _________, 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прагну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приписів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щодо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святості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оживи мене правдою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330228"/>
            <a:ext cx="698477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розуміння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812423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268760"/>
            <a:ext cx="8928992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хай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зійде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мене, ________, 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дорогоцінний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Ісусе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милість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Твоя,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згідно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07504" y="748242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3383311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87016" y="692696"/>
            <a:ext cx="8856984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нехай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відповім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_____, тому,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ганьбить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надіюсь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 слово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758109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7250683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878454"/>
            <a:ext cx="7992888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відіймай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уст слова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ніколи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жду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5010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3802" y="875252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8705215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606288"/>
            <a:ext cx="7992888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А я, _______________,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завжди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установ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щодо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чистоти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вічні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віки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5010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07504" y="870180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4075248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124744"/>
            <a:ext cx="9144000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ходити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широкості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шукаю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07504" y="817442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14484712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349282"/>
            <a:ext cx="9144000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буду я, __________, перед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політичними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лідерами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звіщати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вимоги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зазнаю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 сорому!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07504" y="740354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28138248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966530"/>
            <a:ext cx="7992888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буду я, 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розкошувати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настановами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полюбив,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659228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35879555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36512" y="1124744"/>
            <a:ext cx="9180512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я, _______, руки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простягну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законів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заповідей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полюбив,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роздумувати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постанови!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608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692696"/>
            <a:ext cx="7920880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Покладання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на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338003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5" y="1124744"/>
            <a:ext cx="8757358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видав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баптистам,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Небесний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Отче,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виконувати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пильно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652120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24544" y="618152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246889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4660" y="1556792"/>
            <a:ext cx="9144000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Пам’ятай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те слово про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організацію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нової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церкви,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даси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Своєму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рабові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-баптисту,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наказав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чекати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842398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484784"/>
            <a:ext cx="7992888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розрада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як слово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оживляє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764704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7522156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484784"/>
            <a:ext cx="799288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Гордуни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насміхалися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занадто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я, ________,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відступив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бажання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50897" y="73123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723476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484784"/>
            <a:ext cx="9144000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присуди я, 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пам’ятаю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відвіку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Всемогутній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радію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67342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622339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006" y="1412776"/>
            <a:ext cx="9180512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Буря мене, _____________, 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обгорнула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через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нечестивих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опускають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2599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4321920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5560" y="1484784"/>
            <a:ext cx="8792881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Співи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мене, ____________, —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постанови 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домі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мандрівки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5010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5559" y="67342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880029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1196752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вночі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пам’ятаю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ім’я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дорогоцінний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прекрасний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Господи,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вказівок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8864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561235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69648" y="1340768"/>
            <a:ext cx="8856984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сталось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9512" y="67342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Впевненість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Законі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021107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1613" y="966530"/>
            <a:ext cx="8800774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_________, сказав: Моя доля, о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Святий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правил.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71613" y="65922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9876385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59775" y="836712"/>
            <a:ext cx="9144000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_____________,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Тебе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цілим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: Учини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милість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59775" y="69269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80409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5" y="523734"/>
            <a:ext cx="9007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Коли б же дороги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_____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були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певні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постанов,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529410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0108734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7469" y="1241456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Я, 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розважив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дороги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й 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ноги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звернув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169639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8610593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084917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Я, _______________,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спішу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й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барюся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виконувати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Велике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доручення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Ісусе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758076" y="470313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7335698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1498" y="1484784"/>
            <a:ext cx="9072501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1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1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Тенета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безбожних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оточили, та я, _____________,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Закона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84584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2497250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307300"/>
            <a:ext cx="8928992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Опівночі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встаю я, 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скласти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подяку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Тобі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присуди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правди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12576" y="69269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53180035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1359148"/>
            <a:ext cx="799288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______________, приятель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боїться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Тебе, 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береже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540568" y="72259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5207233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980728"/>
            <a:ext cx="9144000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b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Творче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повна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земля,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заповітів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612576" y="67342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Відданість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Господньому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37897811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556792"/>
            <a:ext cx="799288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 рабом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баптистом добре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зробив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Ісусе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Сину Божий,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67342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2804661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124744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__________, доброго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познавання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благовістя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організації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нової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церкви,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вірую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8864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36612" y="69269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08614611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256249"/>
            <a:ext cx="7992888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Доки я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страждав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блудив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тепер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_______________, держусь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про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благовістя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64604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60955662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268760"/>
            <a:ext cx="799288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добрий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чиниш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добро,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______________,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15010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580873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19470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764520"/>
            <a:ext cx="9144000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тоді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засоромлений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__________,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дивитись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252536" y="546144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8080113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6067" y="1772816"/>
            <a:ext cx="9108504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Гордуни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вимишляють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мене неправду,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 я, 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цілим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держуся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щодо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організації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нової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церкви.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780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uk-UA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6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849813" y="535992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41268398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196752"/>
            <a:ext cx="9036496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Зробилось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нечуле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як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лій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їхнє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 я, ______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розкошую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780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7023" y="692696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24032321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20" y="1412776"/>
            <a:ext cx="8316924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Добре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змучений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навчитися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8864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710691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68514496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240469"/>
            <a:ext cx="7992888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Ліпший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мене, ______________,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Закон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уст,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аніж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тисячі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золота 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срібла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81288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036242" y="620688"/>
            <a:ext cx="8424936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Цінність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70389360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1268760"/>
            <a:ext cx="8604448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Руки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створили мене, _________, 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збудували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подай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розуму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й хай 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навчусь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приписів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780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332656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98567513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124744"/>
            <a:ext cx="9036496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боїться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Тебе,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побачать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та 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зрадіють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___________________,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слова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чекаю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2073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301860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7398797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124744"/>
            <a:ext cx="9144000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Знаю я, ________, Господи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дивовижний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незмінний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були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присуди, і справедливо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мене понижав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16937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836712" y="279918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13635988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177482"/>
            <a:ext cx="8928992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Нехай буде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милість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Твоя 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розраду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_____________, за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вірного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баптиста.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6937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2052736" y="169370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232299407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8484" y="980728"/>
            <a:ext cx="9144000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Нехай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зійде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на мене, 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зроби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</a:t>
            </a:r>
            <a:r>
              <a:rPr lang="ru-RU" sz="4800" b="1" i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плідним, </a:t>
            </a:r>
            <a:endParaRPr lang="ru-RU" sz="4800" b="1" i="1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я, 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житиму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розрада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29829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260648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50090091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1628800"/>
            <a:ext cx="9108504" cy="41764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Нехай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гордуни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посоромлені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будуть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робили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нечесно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endParaRPr lang="uk-UA" sz="4800" b="1" i="1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 я, _______,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роздумувати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про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6937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80728" y="279918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029988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3" y="1340768"/>
            <a:ext cx="8604954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Щирим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_______, буду Тебе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прославляти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як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навчуся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законів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справедливих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652120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180528" y="546144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6649682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1272951"/>
            <a:ext cx="907300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 мене, ___________, повернуться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боїться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Тебе, і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пізнають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780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79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2052736" y="260648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36397678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340768"/>
            <a:ext cx="9036496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Нехай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серце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моє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буде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чисте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постановах,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____________,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посоромився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8864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80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908720" y="205188"/>
            <a:ext cx="8424936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Справедливість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52380213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1412776"/>
            <a:ext cx="7992888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Душа моя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слабне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туги за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Господи,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мій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Пастирю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чекаю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слова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08104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81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04664" y="656692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1396138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10462" y="761071"/>
            <a:ext cx="9036496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  За словом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гаснуть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очі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питають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: Коли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потішиш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____________?…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292080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82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26064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5991129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332656"/>
            <a:ext cx="7992888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Хоч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_________, став,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 той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міх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диму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бажань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забув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83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260648" y="55779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1640283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55576" y="1207384"/>
            <a:ext cx="7992888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Скільки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днів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для мене, __________,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раба? Коли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присуда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зробиш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переслідникам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?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84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332656" y="70332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5421934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719573" y="1425340"/>
            <a:ext cx="7992888" cy="23042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Гордуни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покопали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були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ями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за Законом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85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260648" y="54892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189566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052736"/>
            <a:ext cx="9144000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вказівки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справедливі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;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неправдиво мене, ________,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переслідують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допоможи</a:t>
            </a:r>
            <a:b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мені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86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188640" y="61205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8783908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731236"/>
            <a:ext cx="7992888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Мало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погубили мене на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землі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та я, ___________, не покинув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вимог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364088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87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260648" y="71196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3200514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548680"/>
            <a:ext cx="9036496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Оживи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 за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милосердям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і я, __________,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триматися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бажання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уст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—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спасіння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душ!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436096" y="7809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88</a:t>
            </a:r>
            <a:endParaRPr lang="ru-RU" sz="32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404664" y="692696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Молитва про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визволення</a:t>
            </a:r>
            <a:endParaRPr lang="ru-RU" sz="3200" b="1" i="1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10893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340768"/>
            <a:ext cx="8280919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</a:t>
            </a:r>
            <a:r>
              <a:rPr lang="en-US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__, буду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держатись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постанов, не кидай же </a:t>
            </a:r>
            <a:r>
              <a:rPr lang="ru-RU" sz="48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зовсім</a:t>
            </a:r>
            <a:r>
              <a:rPr lang="ru-RU" sz="48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мене! </a:t>
            </a:r>
            <a:endParaRPr lang="ru-RU" sz="4800" b="1" i="1" u="none" strike="noStrike" cap="none" dirty="0">
              <a:solidFill>
                <a:schemeClr val="dk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508104" y="319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-324544" y="489426"/>
            <a:ext cx="4176464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Закон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endParaRPr lang="ru-RU" sz="3200" b="1" i="1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8217718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8608" y="1700808"/>
            <a:ext cx="9144000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Навіки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о Господи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вірний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Єдиний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слово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Твоє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 небесах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пробуває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868144" y="260648"/>
            <a:ext cx="3528393" cy="4487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89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332656" y="62092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j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j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j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j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j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132382124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31564" y="1412776"/>
            <a:ext cx="9144000" cy="27780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 роду в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Твоя правда;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землю поставив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і</a:t>
            </a:r>
            <a: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стала вона,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44624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90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548680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151992305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108520" y="1196752"/>
            <a:ext cx="9144000" cy="34254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Твоїми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настановами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сьогодні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стоять,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раби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всі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91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92696" y="479208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6898826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87778" y="1193119"/>
            <a:ext cx="8568444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Коли б 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вказівка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Твоя,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розрада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то 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був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би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загинув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недолі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своїй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92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73059758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1193119"/>
            <a:ext cx="7992888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повік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не забуду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наказів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ними мене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оживляєш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93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316406455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87523" y="1268760"/>
            <a:ext cx="8424936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Твій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я, ______, 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спаси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керівництва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у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благовісті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я шукаю!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94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291753415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204864"/>
            <a:ext cx="9144000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Чекають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безбожні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забити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а я, ________,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про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свідоцтва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Твої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розважаю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.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116632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95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92696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C0000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79905675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088740"/>
            <a:ext cx="9144000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Я, 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бачив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кінець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усього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досконалого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але</a:t>
            </a:r>
            <a: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заповідь</a:t>
            </a:r>
            <a:br>
              <a:rPr lang="en-US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вельми широка!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96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1620688" y="584684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Віра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у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Господній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</a:t>
            </a:r>
          </a:p>
        </p:txBody>
      </p:sp>
    </p:spTree>
    <p:extLst>
      <p:ext uri="{BB962C8B-B14F-4D97-AF65-F5344CB8AC3E}">
        <p14:creationId xmlns:p14="http://schemas.microsoft.com/office/powerpoint/2010/main" val="217989894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508" y="1556792"/>
            <a:ext cx="9000492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Як я, _________,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кохаю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закона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Твого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цілий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день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він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розмова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моя! 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97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632599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324461465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43000" y="1047060"/>
            <a:ext cx="9001000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54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54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Твоя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мова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робить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мудрішим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мене, ______,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від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моїх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ворогів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, вона </a:t>
            </a: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b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5400" b="1" i="1" dirty="0" err="1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навіки</a:t>
            </a:r>
            <a:r>
              <a:rPr lang="ru-RU" sz="5400" b="1" i="1" dirty="0">
                <a:solidFill>
                  <a:schemeClr val="dk1"/>
                </a:solidFill>
                <a:latin typeface="+mn-lt"/>
                <a:ea typeface="Georgia"/>
                <a:cs typeface="Georgia"/>
                <a:sym typeface="Georgia"/>
              </a:rPr>
              <a:t> моя!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5580112" y="0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Псалом 119:</a:t>
            </a:r>
            <a:r>
              <a:rPr lang="en-US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9</a:t>
            </a:r>
            <a:r>
              <a:rPr lang="uk-UA" sz="2400" dirty="0">
                <a:solidFill>
                  <a:srgbClr val="0E6794"/>
                </a:solidFill>
                <a:latin typeface="+mn-lt"/>
                <a:ea typeface="Verdana"/>
                <a:cs typeface="Verdana"/>
                <a:sym typeface="Verdana"/>
              </a:rPr>
              <a:t>8</a:t>
            </a:r>
            <a:endParaRPr lang="ru-RU" sz="2400" b="0" i="0" u="none" strike="noStrike" cap="none" dirty="0">
              <a:solidFill>
                <a:srgbClr val="0E6794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  <p:sp>
        <p:nvSpPr>
          <p:cNvPr id="5" name="Shape 97"/>
          <p:cNvSpPr txBox="1"/>
          <p:nvPr/>
        </p:nvSpPr>
        <p:spPr>
          <a:xfrm>
            <a:off x="-900608" y="548680"/>
            <a:ext cx="84249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Любов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до </a:t>
            </a:r>
            <a:r>
              <a:rPr lang="ru-RU" sz="3200" b="1" i="1" dirty="0" err="1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Господнього</a:t>
            </a:r>
            <a:r>
              <a:rPr lang="ru-RU" sz="3200" b="1" i="1" dirty="0">
                <a:solidFill>
                  <a:srgbClr val="C00000"/>
                </a:solidFill>
                <a:latin typeface="+mn-lt"/>
                <a:ea typeface="Verdana"/>
                <a:cs typeface="Verdana"/>
                <a:sym typeface="Verdana"/>
              </a:rPr>
              <a:t> Закону</a:t>
            </a:r>
          </a:p>
        </p:txBody>
      </p:sp>
    </p:spTree>
    <p:extLst>
      <p:ext uri="{BB962C8B-B14F-4D97-AF65-F5344CB8AC3E}">
        <p14:creationId xmlns:p14="http://schemas.microsoft.com/office/powerpoint/2010/main" val="10599999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</TotalTime>
  <Words>5062</Words>
  <Application>Microsoft Office PowerPoint</Application>
  <PresentationFormat>Екран (4:3)</PresentationFormat>
  <Paragraphs>2090</Paragraphs>
  <Slides>177</Slides>
  <Notes>177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177</vt:i4>
      </vt:variant>
    </vt:vector>
  </HeadingPairs>
  <TitlesOfParts>
    <vt:vector size="182" baseType="lpstr">
      <vt:lpstr>Arial</vt:lpstr>
      <vt:lpstr>Calibri</vt:lpstr>
      <vt:lpstr>Georgia</vt:lpstr>
      <vt:lpstr>Verdana</vt:lpstr>
      <vt:lpstr>Тема Office</vt:lpstr>
      <vt:lpstr>ПСАЛОМ 119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139</dc:title>
  <dc:creator>dkey</dc:creator>
  <cp:lastModifiedBy>Dubenchuk Ivanka</cp:lastModifiedBy>
  <cp:revision>82</cp:revision>
  <dcterms:modified xsi:type="dcterms:W3CDTF">2024-10-09T08:55:13Z</dcterms:modified>
</cp:coreProperties>
</file>